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4" r:id="rId2"/>
    <p:sldId id="273" r:id="rId3"/>
    <p:sldId id="308" r:id="rId4"/>
    <p:sldId id="309" r:id="rId5"/>
    <p:sldId id="31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576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B647A4-2593-4860-9F75-8518CC47DC13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89F544-F0F5-4D65-8342-B76F793D1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090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many entities currently onboarded? How many on EBS vs Fusion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845ADF-50AC-4237-8C3E-2C5145B4DA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840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DEEB6-4A3A-2570-4CD1-4DC1F429B2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D9AF79-4208-073D-D142-63718E88CD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2508D-CC00-47FF-58C7-EDA9F72D8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A8244-5D12-1E11-570F-83A4DFA55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A5B3B-0D02-02C8-D8CC-97C272C41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380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A3429-D11A-F6D1-C184-E4D5A424E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1C119A-B683-E6F3-FD11-D8BBA612E8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D450A-2AA0-AF5E-B9F8-B792EEC80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05793-9D37-7B57-0546-EE24D082F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40737F-DF7A-3D03-AD18-BD3D7D843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1330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0DAC27-9994-169A-8D6F-D355A09EF3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DBD7E6-0206-19A5-1B43-03C63D29B9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BC682-84B8-D618-4A9C-4A1E453FA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5F6782-8E93-A0FB-9C0D-07A1BE26B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1AC9D-BABA-3F26-0980-A76232BDA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167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25241-87DE-0562-9CC5-F54F5D1249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FFB58-C3AC-9875-1B7C-6D5DA3845B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7931B-E6F3-AFEE-FA78-AE085715F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E47A1F-7306-54C9-7096-A31765B52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62779-4A1F-942F-5AC2-D89DDCD4B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262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4CC10-D0AB-61A8-1486-B3B21D496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6028A8-A1FE-A3E4-791B-C9B6C122C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118995-EE8A-468D-B604-8694E1D2E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7E7AF-9815-7EBA-3D5E-14D7FA826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568A29-14A7-5C31-2405-BD1D43D47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405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73467-B4AD-4B00-15B0-58F61D052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B64CF-AB79-1115-3F9E-6C1A126090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6C1C04-24BF-9DB1-63AB-B96D5D0074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1FBA6A-4F1B-1505-FB99-9044FE164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F4478-CCA8-93DC-B338-AA26A2DBA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21795-7461-5D4E-4D38-4E0A89FC9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642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063DE-99DD-1075-ECD5-AD477FA8E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1B962-AB15-3437-623F-AA6FAD340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4E3EFC-914A-37A0-B802-80AD332642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5FDA73-6C3A-5FEF-11BC-BAE4BB78CB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608495-2064-02F7-2D4D-8B088AB6C7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20D4F7-3B8E-9D76-731B-CE21B1AB8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91F5-4A6C-92CE-CA2A-8818F38D56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E5D6F3-9225-1750-D606-FBE9E6CCE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634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279BB-A17D-FB81-7FD0-EEA74FF95C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3CCEEC-E653-DBE7-B5F4-E3A0994D9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F4442F-7C18-1749-F54F-6BCADB2FD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C9A19E-F863-A22E-5ADF-B581D86E2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07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0DE98E-CCA7-4724-A124-29C0D8683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41F68B-EC33-1EAE-C4EB-81B803CA2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DCE577-76E4-4235-E6C0-2FC7ED023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810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5E310-5BDD-825F-2479-C68451267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5335E-F583-7EC1-1E38-7624BDAFA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097AC-9937-8CF0-FC19-C2025E7935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61209-A0AF-7CE0-0BB3-492BA84FD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61A76D-8626-0127-DB0C-007B652DA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AB1BEA-7BEC-E59F-1B9F-CA7002BA5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949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56A86-E3C2-BF9B-BBDE-725F92927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9931FB-61FC-75A9-D868-77BAC5581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8175E9-B22F-D975-20C8-0062948354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925799-BCA3-5AC7-E47F-AD5A82731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7A2F2E-0B36-EBF7-3EBE-F2D7FEA12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5B250B-A687-9D68-B073-BC76FFFAA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460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00050C-E28E-E2A7-4B98-E201D630F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DFEB20-1EC9-BA53-53EE-77269BB64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2BDC0-2C16-891C-11F6-39BE4BAA71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AF39A3-AD98-447D-A8C6-FF4462CB9287}" type="datetimeFigureOut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73360F-E620-9CAA-3750-A090ED2BD2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3B802-9B9E-8B17-4456-07C3D847E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753A65-A400-45C2-A008-96829EC959C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5DB0D8-6FB6-ED41-02CB-7154FD82CB51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42100"/>
            <a:ext cx="790639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45BF50">
                    <a:alpha val="50000"/>
                  </a:srgb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OPEN | مفتوحة </a:t>
            </a:r>
          </a:p>
        </p:txBody>
      </p:sp>
    </p:spTree>
    <p:extLst>
      <p:ext uri="{BB962C8B-B14F-4D97-AF65-F5344CB8AC3E}">
        <p14:creationId xmlns:p14="http://schemas.microsoft.com/office/powerpoint/2010/main" val="502975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3B9FE-62ED-B42A-D439-E5346D6556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0E4F68D9-C788-89D8-96A5-3EB6B78FD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0" y="6679961"/>
            <a:ext cx="12188940" cy="17804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D59F2A9-DC7D-6A4B-7B2B-2F2AF03488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8530" y="5715001"/>
            <a:ext cx="2778571" cy="64706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D90C80A-2B95-CCF4-889F-ECA0AA18BFD5}"/>
              </a:ext>
            </a:extLst>
          </p:cNvPr>
          <p:cNvSpPr txBox="1"/>
          <p:nvPr/>
        </p:nvSpPr>
        <p:spPr>
          <a:xfrm>
            <a:off x="414899" y="4379699"/>
            <a:ext cx="25720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latin typeface="Aptos" panose="020B0004020202020204" pitchFamily="34" charset="0"/>
                <a:ea typeface="Noto Sans SemiBold" panose="020B0502040504020204" pitchFamily="34" charset="0"/>
                <a:cs typeface="Noto Sans SemiBold" panose="020B0502040504020204" pitchFamily="34" charset="0"/>
              </a:rPr>
              <a:t>{</a:t>
            </a:r>
            <a:r>
              <a:rPr lang="en-US" sz="3000" b="1" dirty="0" err="1">
                <a:latin typeface="Aptos" panose="020B0004020202020204" pitchFamily="34" charset="0"/>
                <a:ea typeface="Noto Sans SemiBold" panose="020B0502040504020204" pitchFamily="34" charset="0"/>
                <a:cs typeface="Noto Sans SemiBold" panose="020B0502040504020204" pitchFamily="34" charset="0"/>
              </a:rPr>
              <a:t>project_title</a:t>
            </a:r>
            <a:r>
              <a:rPr lang="en-US" sz="3000" b="1" dirty="0">
                <a:latin typeface="Aptos" panose="020B0004020202020204" pitchFamily="34" charset="0"/>
                <a:ea typeface="Noto Sans SemiBold" panose="020B0502040504020204" pitchFamily="34" charset="0"/>
                <a:cs typeface="Noto Sans SemiBold" panose="020B0502040504020204" pitchFamily="34" charset="0"/>
              </a:rPr>
              <a:t>}</a:t>
            </a:r>
            <a:endParaRPr lang="en-AE" sz="3000" b="1" dirty="0">
              <a:latin typeface="Aptos" panose="020B0004020202020204" pitchFamily="34" charset="0"/>
              <a:ea typeface="Noto Sans SemiBold" panose="020B0502040504020204" pitchFamily="34" charset="0"/>
              <a:cs typeface="Noto Sans SemiBold" panose="020B0502040504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BA74E22-57FB-3164-09AD-DA72C6DC3331}"/>
              </a:ext>
            </a:extLst>
          </p:cNvPr>
          <p:cNvSpPr txBox="1"/>
          <p:nvPr/>
        </p:nvSpPr>
        <p:spPr>
          <a:xfrm>
            <a:off x="414899" y="6267351"/>
            <a:ext cx="139974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>
                <a:latin typeface="Noto Sans Light" panose="020B0502040504020204" pitchFamily="34" charset="0"/>
                <a:ea typeface="Noto Sans Light" panose="020B0502040504020204" pitchFamily="34" charset="0"/>
                <a:cs typeface="Noto Sans Light" panose="020B0502040504020204" pitchFamily="34" charset="0"/>
              </a:rPr>
              <a:t>Presenter - 12/18/2026</a:t>
            </a:r>
            <a:endParaRPr lang="en-AE" sz="900">
              <a:latin typeface="Noto Sans Light" panose="020B0502040504020204" pitchFamily="34" charset="0"/>
              <a:ea typeface="Noto Sans Light" panose="020B0502040504020204" pitchFamily="34" charset="0"/>
              <a:cs typeface="Noto Sans Light" panose="020B050204050402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F2F73A-DF17-04D7-E6CB-DAB00E9431A7}"/>
              </a:ext>
            </a:extLst>
          </p:cNvPr>
          <p:cNvSpPr txBox="1"/>
          <p:nvPr/>
        </p:nvSpPr>
        <p:spPr>
          <a:xfrm>
            <a:off x="414899" y="5455774"/>
            <a:ext cx="3587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Aptos" panose="020B0004020202020204" pitchFamily="34" charset="0"/>
                <a:ea typeface="Noto Sans Light" panose="020B0502040504020204" pitchFamily="34" charset="0"/>
                <a:cs typeface="Noto Sans Light" panose="020B0502040504020204" pitchFamily="34" charset="0"/>
              </a:rPr>
              <a:t>Status Report prepared by: {name}</a:t>
            </a:r>
            <a:endParaRPr lang="en-AE" dirty="0">
              <a:solidFill>
                <a:schemeClr val="tx1">
                  <a:lumMod val="50000"/>
                  <a:lumOff val="50000"/>
                </a:schemeClr>
              </a:solidFill>
              <a:latin typeface="Aptos" panose="020B0004020202020204" pitchFamily="34" charset="0"/>
              <a:ea typeface="Noto Sans Light" panose="020B0502040504020204" pitchFamily="34" charset="0"/>
              <a:cs typeface="Noto Sans Light" panose="020B0502040504020204" pitchFamily="34" charset="0"/>
            </a:endParaRPr>
          </a:p>
        </p:txBody>
      </p:sp>
      <p:pic>
        <p:nvPicPr>
          <p:cNvPr id="4" name="Picture 3" descr="A room with a glass wall and a group of people&#10;&#10;Description automatically generated">
            <a:extLst>
              <a:ext uri="{FF2B5EF4-FFF2-40B4-BE49-F238E27FC236}">
                <a16:creationId xmlns:a16="http://schemas.microsoft.com/office/drawing/2014/main" id="{751D9F0B-7651-234F-4996-649E4C0835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92" r="2972"/>
          <a:stretch/>
        </p:blipFill>
        <p:spPr>
          <a:xfrm>
            <a:off x="0" y="7017"/>
            <a:ext cx="12188940" cy="409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41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oup of people in an office&#10;&#10;Description automatically generated">
            <a:extLst>
              <a:ext uri="{FF2B5EF4-FFF2-40B4-BE49-F238E27FC236}">
                <a16:creationId xmlns:a16="http://schemas.microsoft.com/office/drawing/2014/main" id="{766E46F6-6982-A388-2B04-26BCE9522C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7733" cy="685800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18005C0-3CE9-BBB2-00F3-339D1C95AF4C}"/>
              </a:ext>
            </a:extLst>
          </p:cNvPr>
          <p:cNvSpPr/>
          <p:nvPr/>
        </p:nvSpPr>
        <p:spPr>
          <a:xfrm>
            <a:off x="9305365" y="261586"/>
            <a:ext cx="2886634" cy="7420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C433BE-0CA1-4827-6565-18FFCD9369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9613" y="389537"/>
            <a:ext cx="2087488" cy="48612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FE84142-B2D8-D860-2343-45B01549DF0D}"/>
              </a:ext>
            </a:extLst>
          </p:cNvPr>
          <p:cNvSpPr/>
          <p:nvPr/>
        </p:nvSpPr>
        <p:spPr>
          <a:xfrm>
            <a:off x="5453743" y="1692386"/>
            <a:ext cx="6323358" cy="4148138"/>
          </a:xfrm>
          <a:prstGeom prst="rect">
            <a:avLst/>
          </a:prstGeom>
          <a:solidFill>
            <a:srgbClr val="06336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E20887-4888-D7FE-5B6A-436F58366D78}"/>
              </a:ext>
            </a:extLst>
          </p:cNvPr>
          <p:cNvSpPr txBox="1"/>
          <p:nvPr/>
        </p:nvSpPr>
        <p:spPr>
          <a:xfrm>
            <a:off x="5834122" y="1993392"/>
            <a:ext cx="411665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ptos" panose="020B0004020202020204" pitchFamily="34" charset="0"/>
                <a:ea typeface="Noto Sans SemiBold" panose="020B0502040504020204" pitchFamily="34" charset="0"/>
                <a:cs typeface="Noto Sans SemiBold" panose="020B0502040504020204" pitchFamily="34" charset="0"/>
              </a:rPr>
              <a:t>Overview</a:t>
            </a:r>
            <a:endParaRPr lang="en-AE" sz="3000" dirty="0">
              <a:solidFill>
                <a:schemeClr val="bg1"/>
              </a:solidFill>
              <a:latin typeface="Aptos" panose="020B0004020202020204" pitchFamily="34" charset="0"/>
              <a:ea typeface="Noto Sans SemiBold" panose="020B0502040504020204" pitchFamily="34" charset="0"/>
              <a:cs typeface="Noto Sans SemiBold" panose="020B0502040504020204" pitchFamily="34" charset="0"/>
            </a:endParaRP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36B566BB-E142-B909-3A70-A6EFED968F33}"/>
              </a:ext>
            </a:extLst>
          </p:cNvPr>
          <p:cNvSpPr txBox="1"/>
          <p:nvPr/>
        </p:nvSpPr>
        <p:spPr>
          <a:xfrm>
            <a:off x="5834122" y="2749657"/>
            <a:ext cx="5562600" cy="321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AE"/>
            </a:defPPr>
            <a:lvl1pPr marL="0" indent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110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Noto Sans Light" panose="020B0502040504020204" pitchFamily="34" charset="0"/>
                <a:cs typeface="Noto Sans Light" panose="020B0502040504020204" pitchFamily="34" charset="0"/>
              </a:rPr>
              <a:t>{</a:t>
            </a:r>
            <a:r>
              <a:rPr lang="en-US" sz="1100" u="none" strike="noStrike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Noto Sans Light" panose="020B0502040504020204" pitchFamily="34" charset="0"/>
                <a:cs typeface="Noto Sans Light" panose="020B0502040504020204" pitchFamily="34" charset="0"/>
              </a:rPr>
              <a:t>status_update</a:t>
            </a:r>
            <a:r>
              <a:rPr lang="en-US" sz="110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Noto Sans Light" panose="020B0502040504020204" pitchFamily="34" charset="0"/>
                <a:cs typeface="Noto Sans Light" panose="020B0502040504020204" pitchFamily="34" charset="0"/>
              </a:rPr>
              <a:t>}</a:t>
            </a:r>
            <a:endParaRPr lang="en-AE" sz="1100" dirty="0">
              <a:solidFill>
                <a:schemeClr val="bg1"/>
              </a:solidFill>
              <a:latin typeface="Aptos" panose="020B0004020202020204" pitchFamily="34" charset="0"/>
              <a:ea typeface="Noto Sans Light" panose="020B0502040504020204" pitchFamily="34" charset="0"/>
              <a:cs typeface="Noto Sans Light" panose="020B0502040504020204" pitchFamily="34" charset="0"/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45A86D7-1FC5-3DFB-C93E-216A052A69F5}"/>
              </a:ext>
            </a:extLst>
          </p:cNvPr>
          <p:cNvCxnSpPr>
            <a:cxnSpLocks/>
          </p:cNvCxnSpPr>
          <p:nvPr/>
        </p:nvCxnSpPr>
        <p:spPr>
          <a:xfrm>
            <a:off x="5963517" y="2642696"/>
            <a:ext cx="2960914" cy="0"/>
          </a:xfrm>
          <a:prstGeom prst="line">
            <a:avLst/>
          </a:prstGeom>
          <a:ln>
            <a:solidFill>
              <a:srgbClr val="7DA1C4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430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70589-1BA1-7B8D-8DC9-7AF39D33EF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DF0FA7-D19A-32BB-0AEA-885305A08C96}"/>
              </a:ext>
            </a:extLst>
          </p:cNvPr>
          <p:cNvSpPr txBox="1"/>
          <p:nvPr/>
        </p:nvSpPr>
        <p:spPr>
          <a:xfrm>
            <a:off x="414899" y="387020"/>
            <a:ext cx="14684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latin typeface="Aptos SemiBold" panose="020B0004020202020204" pitchFamily="34" charset="0"/>
                <a:ea typeface="Noto Sans SemiBold" panose="020B0502040504020204" pitchFamily="34" charset="0"/>
                <a:cs typeface="Noto Sans SemiBold" panose="020B0502040504020204" pitchFamily="34" charset="0"/>
              </a:rPr>
              <a:t>Agenda</a:t>
            </a:r>
            <a:endParaRPr lang="en-AE" sz="3000" b="1" dirty="0">
              <a:latin typeface="Aptos SemiBold" panose="020B0004020202020204" pitchFamily="34" charset="0"/>
              <a:ea typeface="Noto Sans SemiBold" panose="020B0502040504020204" pitchFamily="34" charset="0"/>
              <a:cs typeface="Noto Sans SemiBold" panose="020B050204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039FB2-561C-499D-08E6-082238DC65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9613" y="389537"/>
            <a:ext cx="2087488" cy="48612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2B506B0-72B8-E017-EACF-BFFDA72FA7C2}"/>
              </a:ext>
            </a:extLst>
          </p:cNvPr>
          <p:cNvSpPr/>
          <p:nvPr/>
        </p:nvSpPr>
        <p:spPr>
          <a:xfrm>
            <a:off x="0" y="6400800"/>
            <a:ext cx="902677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900446B-CD86-7361-AD9B-7A9F7ACB7E54}"/>
              </a:ext>
            </a:extLst>
          </p:cNvPr>
          <p:cNvSpPr/>
          <p:nvPr/>
        </p:nvSpPr>
        <p:spPr>
          <a:xfrm flipH="1">
            <a:off x="-11399" y="4149969"/>
            <a:ext cx="3821368" cy="2708031"/>
          </a:xfrm>
          <a:prstGeom prst="rect">
            <a:avLst/>
          </a:prstGeom>
          <a:gradFill>
            <a:gsLst>
              <a:gs pos="0">
                <a:schemeClr val="tx2">
                  <a:alpha val="56014"/>
                  <a:lumMod val="65000"/>
                  <a:lumOff val="35000"/>
                </a:schemeClr>
              </a:gs>
              <a:gs pos="73000">
                <a:schemeClr val="bg1"/>
              </a:gs>
              <a:gs pos="100000">
                <a:schemeClr val="bg1"/>
              </a:gs>
              <a:gs pos="29000">
                <a:schemeClr val="tx2">
                  <a:lumMod val="25000"/>
                  <a:lumOff val="75000"/>
                  <a:alpha val="60866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E" dirty="0"/>
              <a:t> 	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AAD1DC0-D4F5-4869-F5A1-674D8A190D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3689627"/>
              </p:ext>
            </p:extLst>
          </p:nvPr>
        </p:nvGraphicFramePr>
        <p:xfrm>
          <a:off x="902677" y="1142890"/>
          <a:ext cx="8128000" cy="57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99159400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8305353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sz="3200" kern="1200" dirty="0">
                          <a:solidFill>
                            <a:srgbClr val="215A9E"/>
                          </a:solidFill>
                          <a:latin typeface="Aptos" panose="020B0004020202020204" pitchFamily="34" charset="0"/>
                        </a:rPr>
                        <a:t>{#agenda}{index}</a:t>
                      </a:r>
                      <a:r>
                        <a:rPr lang="en-US" dirty="0"/>
                        <a:t>	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rgbClr val="215A9E"/>
                          </a:solidFill>
                          <a:latin typeface="Aptos" panose="020B0004020202020204" pitchFamily="34" charset="0"/>
                        </a:rPr>
                        <a:t>{title}{/agenda}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2221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8114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545279-5814-80D8-F3AC-A246E1BA00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B86B7DE-4AD3-0D8B-7DF0-3F2BD54630C0}"/>
              </a:ext>
            </a:extLst>
          </p:cNvPr>
          <p:cNvSpPr txBox="1"/>
          <p:nvPr/>
        </p:nvSpPr>
        <p:spPr>
          <a:xfrm>
            <a:off x="414899" y="387020"/>
            <a:ext cx="146841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latin typeface="Aptos SemiBold" panose="020B0004020202020204" pitchFamily="34" charset="0"/>
                <a:ea typeface="Noto Sans SemiBold" panose="020B0502040504020204" pitchFamily="34" charset="0"/>
                <a:cs typeface="Noto Sans SemiBold" panose="020B0502040504020204" pitchFamily="34" charset="0"/>
              </a:rPr>
              <a:t>Agenda</a:t>
            </a:r>
            <a:endParaRPr lang="en-AE" sz="3000" b="1" dirty="0">
              <a:latin typeface="Aptos SemiBold" panose="020B0004020202020204" pitchFamily="34" charset="0"/>
              <a:ea typeface="Noto Sans SemiBold" panose="020B0502040504020204" pitchFamily="34" charset="0"/>
              <a:cs typeface="Noto Sans SemiBold" panose="020B050204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A8C481-FAD8-439A-CAA5-9FC2195787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9613" y="389537"/>
            <a:ext cx="2087488" cy="48612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B353EE33-B10C-CA4B-C689-BE298B231F3B}"/>
              </a:ext>
            </a:extLst>
          </p:cNvPr>
          <p:cNvGrpSpPr/>
          <p:nvPr/>
        </p:nvGrpSpPr>
        <p:grpSpPr>
          <a:xfrm>
            <a:off x="451338" y="1518104"/>
            <a:ext cx="3262642" cy="1244777"/>
            <a:chOff x="414899" y="2008046"/>
            <a:chExt cx="3262642" cy="1244777"/>
          </a:xfrm>
        </p:grpSpPr>
        <p:sp>
          <p:nvSpPr>
            <p:cNvPr id="13" name="TextBox 7">
              <a:extLst>
                <a:ext uri="{FF2B5EF4-FFF2-40B4-BE49-F238E27FC236}">
                  <a16:creationId xmlns:a16="http://schemas.microsoft.com/office/drawing/2014/main" id="{7EDF3612-A4D4-D8EA-5865-59CC5CAA68A4}"/>
                </a:ext>
              </a:extLst>
            </p:cNvPr>
            <p:cNvSpPr txBox="1"/>
            <p:nvPr/>
          </p:nvSpPr>
          <p:spPr>
            <a:xfrm>
              <a:off x="456403" y="2008046"/>
              <a:ext cx="32211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AE"/>
              </a:defPPr>
              <a:lvl1pPr marL="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200" dirty="0">
                  <a:solidFill>
                    <a:srgbClr val="215A9E"/>
                  </a:solidFill>
                  <a:latin typeface="Aptos" panose="020B0004020202020204" pitchFamily="34" charset="0"/>
                  <a:ea typeface="Noto Sans SemiBold" panose="020B0502040504020204" pitchFamily="34" charset="0"/>
                  <a:cs typeface="Noto Sans SemiBold" panose="020B0502040504020204" pitchFamily="34" charset="0"/>
                </a:rPr>
                <a:t>{#agenda} {index}</a:t>
              </a:r>
              <a:endParaRPr lang="en-AE" sz="3200" dirty="0">
                <a:solidFill>
                  <a:srgbClr val="215A9E"/>
                </a:solidFill>
                <a:latin typeface="Aptos" panose="020B0004020202020204" pitchFamily="34" charset="0"/>
                <a:ea typeface="Noto Sans SemiBold" panose="020B0502040504020204" pitchFamily="34" charset="0"/>
                <a:cs typeface="Noto Sans SemiBold" panose="020B0502040504020204" pitchFamily="34" charset="0"/>
              </a:endParaRPr>
            </a:p>
          </p:txBody>
        </p:sp>
        <p:sp>
          <p:nvSpPr>
            <p:cNvPr id="15" name="TextBox 7">
              <a:extLst>
                <a:ext uri="{FF2B5EF4-FFF2-40B4-BE49-F238E27FC236}">
                  <a16:creationId xmlns:a16="http://schemas.microsoft.com/office/drawing/2014/main" id="{525A242D-8988-5DB8-A2CB-799BF1321CC5}"/>
                </a:ext>
              </a:extLst>
            </p:cNvPr>
            <p:cNvSpPr txBox="1"/>
            <p:nvPr/>
          </p:nvSpPr>
          <p:spPr>
            <a:xfrm>
              <a:off x="414899" y="2557226"/>
              <a:ext cx="7056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AE"/>
              </a:defPPr>
              <a:lvl1pPr marL="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AE" dirty="0">
                  <a:solidFill>
                    <a:srgbClr val="215A9E"/>
                  </a:solidFill>
                  <a:latin typeface="Aptos" panose="020B0004020202020204" pitchFamily="34" charset="0"/>
                  <a:ea typeface="Noto Sans Medium" panose="020B0502040504020204" pitchFamily="34" charset="0"/>
                  <a:cs typeface="Noto Sans Medium" panose="020B0502040504020204" pitchFamily="34" charset="0"/>
                </a:rPr>
                <a:t>{title}</a:t>
              </a:r>
            </a:p>
          </p:txBody>
        </p:sp>
        <p:sp>
          <p:nvSpPr>
            <p:cNvPr id="4" name="TextBox 7">
              <a:extLst>
                <a:ext uri="{FF2B5EF4-FFF2-40B4-BE49-F238E27FC236}">
                  <a16:creationId xmlns:a16="http://schemas.microsoft.com/office/drawing/2014/main" id="{2CC49E07-5767-48E6-6BF9-F8C015A81C11}"/>
                </a:ext>
              </a:extLst>
            </p:cNvPr>
            <p:cNvSpPr txBox="1"/>
            <p:nvPr/>
          </p:nvSpPr>
          <p:spPr>
            <a:xfrm>
              <a:off x="414899" y="2883491"/>
              <a:ext cx="11183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AE"/>
              </a:defPPr>
              <a:lvl1pPr marL="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dirty="0">
                  <a:solidFill>
                    <a:srgbClr val="215A9E"/>
                  </a:solidFill>
                  <a:latin typeface="Aptos" panose="020B0004020202020204" pitchFamily="34" charset="0"/>
                  <a:ea typeface="Noto Sans Medium" panose="020B0502040504020204" pitchFamily="34" charset="0"/>
                  <a:cs typeface="Noto Sans Medium" panose="020B0502040504020204" pitchFamily="34" charset="0"/>
                </a:rPr>
                <a:t>{/agenda}</a:t>
              </a:r>
              <a:endParaRPr lang="en-AE" dirty="0">
                <a:solidFill>
                  <a:srgbClr val="215A9E"/>
                </a:solidFill>
                <a:latin typeface="Aptos" panose="020B0004020202020204" pitchFamily="34" charset="0"/>
                <a:ea typeface="Noto Sans Medium" panose="020B0502040504020204" pitchFamily="34" charset="0"/>
                <a:cs typeface="Noto Sans Medium" panose="020B0502040504020204" pitchFamily="34" charset="0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B075D5E4-5A3B-5D75-9D0B-12CDD5DBB8D4}"/>
              </a:ext>
            </a:extLst>
          </p:cNvPr>
          <p:cNvSpPr/>
          <p:nvPr/>
        </p:nvSpPr>
        <p:spPr>
          <a:xfrm>
            <a:off x="0" y="6400800"/>
            <a:ext cx="902677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1CE553-901F-9D26-17EC-51D5FD4A8FEA}"/>
              </a:ext>
            </a:extLst>
          </p:cNvPr>
          <p:cNvSpPr/>
          <p:nvPr/>
        </p:nvSpPr>
        <p:spPr>
          <a:xfrm flipH="1">
            <a:off x="-11399" y="4149969"/>
            <a:ext cx="3821368" cy="2708031"/>
          </a:xfrm>
          <a:prstGeom prst="rect">
            <a:avLst/>
          </a:prstGeom>
          <a:gradFill>
            <a:gsLst>
              <a:gs pos="0">
                <a:schemeClr val="tx2">
                  <a:alpha val="56014"/>
                  <a:lumMod val="65000"/>
                  <a:lumOff val="35000"/>
                </a:schemeClr>
              </a:gs>
              <a:gs pos="73000">
                <a:schemeClr val="bg1"/>
              </a:gs>
              <a:gs pos="100000">
                <a:schemeClr val="bg1"/>
              </a:gs>
              <a:gs pos="29000">
                <a:schemeClr val="tx2">
                  <a:lumMod val="25000"/>
                  <a:lumOff val="75000"/>
                  <a:alpha val="60866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</p:spTree>
    <p:extLst>
      <p:ext uri="{BB962C8B-B14F-4D97-AF65-F5344CB8AC3E}">
        <p14:creationId xmlns:p14="http://schemas.microsoft.com/office/powerpoint/2010/main" val="2334388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85881B-8AE0-7D84-398C-F629671BB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555445-1CD8-9E0B-BFF8-0EB846390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9613" y="389537"/>
            <a:ext cx="2087488" cy="48612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AED4C30-559E-06D7-69EA-70CB090D3605}"/>
              </a:ext>
            </a:extLst>
          </p:cNvPr>
          <p:cNvSpPr/>
          <p:nvPr/>
        </p:nvSpPr>
        <p:spPr>
          <a:xfrm>
            <a:off x="0" y="6400800"/>
            <a:ext cx="902677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13A364-6310-C6BA-1A54-B821AABA6D55}"/>
              </a:ext>
            </a:extLst>
          </p:cNvPr>
          <p:cNvSpPr/>
          <p:nvPr/>
        </p:nvSpPr>
        <p:spPr>
          <a:xfrm flipH="1">
            <a:off x="-11399" y="4149969"/>
            <a:ext cx="3821368" cy="2708031"/>
          </a:xfrm>
          <a:prstGeom prst="rect">
            <a:avLst/>
          </a:prstGeom>
          <a:gradFill>
            <a:gsLst>
              <a:gs pos="0">
                <a:schemeClr val="tx2">
                  <a:alpha val="56014"/>
                  <a:lumMod val="65000"/>
                  <a:lumOff val="35000"/>
                </a:schemeClr>
              </a:gs>
              <a:gs pos="73000">
                <a:schemeClr val="bg1"/>
              </a:gs>
              <a:gs pos="100000">
                <a:schemeClr val="bg1"/>
              </a:gs>
              <a:gs pos="29000">
                <a:schemeClr val="tx2">
                  <a:lumMod val="25000"/>
                  <a:lumOff val="75000"/>
                  <a:alpha val="60866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E" dirty="0"/>
          </a:p>
        </p:txBody>
      </p:sp>
      <p:sp>
        <p:nvSpPr>
          <p:cNvPr id="2" name="Text 0">
            <a:extLst>
              <a:ext uri="{FF2B5EF4-FFF2-40B4-BE49-F238E27FC236}">
                <a16:creationId xmlns:a16="http://schemas.microsoft.com/office/drawing/2014/main" id="{98EB4A4A-9764-3985-FDF9-1CEC6CAEC358}"/>
              </a:ext>
            </a:extLst>
          </p:cNvPr>
          <p:cNvSpPr/>
          <p:nvPr/>
        </p:nvSpPr>
        <p:spPr>
          <a:xfrm>
            <a:off x="609600" y="289700"/>
            <a:ext cx="10972800" cy="685800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b="1" dirty="0">
                <a:solidFill>
                  <a:srgbClr val="363636"/>
                </a:solidFill>
              </a:rPr>
              <a:t>{ChartTitle}</a:t>
            </a:r>
            <a:endParaRPr lang="en-US" sz="36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925184FE-0A3C-B846-31D7-42E9F0D3B54E}"/>
              </a:ext>
            </a:extLst>
          </p:cNvPr>
          <p:cNvSpPr/>
          <p:nvPr/>
        </p:nvSpPr>
        <p:spPr>
          <a:xfrm>
            <a:off x="457200" y="1371600"/>
            <a:ext cx="1097280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dirty="0">
                <a:solidFill>
                  <a:srgbClr val="7F7F7F"/>
                </a:solidFill>
              </a:rPr>
              <a:t>This is a placeholder slide. The title above will be filled from your Excel data. Charts defined in the 'ChartData' sheet will be added as new slides following this one.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50092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100</Words>
  <Application>Microsoft Office PowerPoint</Application>
  <PresentationFormat>Widescreen</PresentationFormat>
  <Paragraphs>17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Aptos</vt:lpstr>
      <vt:lpstr>Aptos Display</vt:lpstr>
      <vt:lpstr>Aptos SemiBold</vt:lpstr>
      <vt:lpstr>Arial</vt:lpstr>
      <vt:lpstr>Calibri</vt:lpstr>
      <vt:lpstr>Noto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Mohamed Zaky Elkassed</dc:creator>
  <cp:lastModifiedBy>Mohamed Zaky Elkassed</cp:lastModifiedBy>
  <cp:revision>12</cp:revision>
  <dcterms:created xsi:type="dcterms:W3CDTF">2025-10-09T12:45:14Z</dcterms:created>
  <dcterms:modified xsi:type="dcterms:W3CDTF">2025-10-15T05:12:07Z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1c27b0d-d15d-47ac-9dd4-a321583f4439_Enabled">
    <vt:lpwstr>true</vt:lpwstr>
  </property>
  <property fmtid="{D5CDD505-2E9C-101B-9397-08002B2CF9AE}" pid="3" name="MSIP_Label_81c27b0d-d15d-47ac-9dd4-a321583f4439_SetDate">
    <vt:lpwstr>2025-10-09T12:47:05Z</vt:lpwstr>
  </property>
  <property fmtid="{D5CDD505-2E9C-101B-9397-08002B2CF9AE}" pid="4" name="MSIP_Label_81c27b0d-d15d-47ac-9dd4-a321583f4439_Method">
    <vt:lpwstr>Privileged</vt:lpwstr>
  </property>
  <property fmtid="{D5CDD505-2E9C-101B-9397-08002B2CF9AE}" pid="5" name="MSIP_Label_81c27b0d-d15d-47ac-9dd4-a321583f4439_Name">
    <vt:lpwstr>Open</vt:lpwstr>
  </property>
  <property fmtid="{D5CDD505-2E9C-101B-9397-08002B2CF9AE}" pid="6" name="MSIP_Label_81c27b0d-d15d-47ac-9dd4-a321583f4439_SiteId">
    <vt:lpwstr>0cefd05a-5b38-4ce7-96bb-c31e6e251d18</vt:lpwstr>
  </property>
  <property fmtid="{D5CDD505-2E9C-101B-9397-08002B2CF9AE}" pid="7" name="MSIP_Label_81c27b0d-d15d-47ac-9dd4-a321583f4439_ActionId">
    <vt:lpwstr>9827ad25-4e40-4f17-9ff7-4913ae602a5f</vt:lpwstr>
  </property>
  <property fmtid="{D5CDD505-2E9C-101B-9397-08002B2CF9AE}" pid="8" name="MSIP_Label_81c27b0d-d15d-47ac-9dd4-a321583f4439_ContentBits">
    <vt:lpwstr>2</vt:lpwstr>
  </property>
  <property fmtid="{D5CDD505-2E9C-101B-9397-08002B2CF9AE}" pid="9" name="MSIP_Label_81c27b0d-d15d-47ac-9dd4-a321583f4439_Tag">
    <vt:lpwstr>10, 0, 1, 1</vt:lpwstr>
  </property>
  <property fmtid="{D5CDD505-2E9C-101B-9397-08002B2CF9AE}" pid="10" name="ClassificationContentMarkingFooterLocations">
    <vt:lpwstr>Office Theme:8</vt:lpwstr>
  </property>
  <property fmtid="{D5CDD505-2E9C-101B-9397-08002B2CF9AE}" pid="11" name="ClassificationContentMarkingFooterText">
    <vt:lpwstr>OPEN | مفتوحة </vt:lpwstr>
  </property>
</Properties>
</file>

<file path=docProps/thumbnail.jpeg>
</file>